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D5F6"/>
    <a:srgbClr val="00FFFF"/>
    <a:srgbClr val="FF66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3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1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51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51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1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6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3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8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D675-28EB-4D23-978A-6DD633F1C16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861C-C947-44AA-907E-2DC86E440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watch?v=d3LPrhI0v-w" TargetMode="External"/><Relationship Id="rId18" Type="http://schemas.openxmlformats.org/officeDocument/2006/relationships/hyperlink" Target="https://www.kidstyping.net/" TargetMode="External"/><Relationship Id="rId26" Type="http://schemas.openxmlformats.org/officeDocument/2006/relationships/hyperlink" Target="https://mathsbot.com/manipulatives/blocks" TargetMode="External"/><Relationship Id="rId39" Type="http://schemas.openxmlformats.org/officeDocument/2006/relationships/hyperlink" Target="https://sciencebob.com/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www.booktrust.org.uk/books-and-reading/have-some-fun/storybooks-and-games/" TargetMode="External"/><Relationship Id="rId34" Type="http://schemas.openxmlformats.org/officeDocument/2006/relationships/hyperlink" Target="https://www.youtube.com/channel/UC5XMF3Inoi8R9nSI8ChOsdQ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www.youtube.com/watch?v=rN0h6EZd6TM" TargetMode="External"/><Relationship Id="rId25" Type="http://schemas.openxmlformats.org/officeDocument/2006/relationships/hyperlink" Target="https://www.topmarks.co.uk/learning-to-count/paint-the-squares" TargetMode="External"/><Relationship Id="rId33" Type="http://schemas.openxmlformats.org/officeDocument/2006/relationships/hyperlink" Target="https://kidscraftroom.com/" TargetMode="External"/><Relationship Id="rId38" Type="http://schemas.openxmlformats.org/officeDocument/2006/relationships/hyperlink" Target="https://studio.code.org/s/starwarsblocks/stage/1/puzzle/1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youtube.com/watch?v=fAUckPMJKSY" TargetMode="External"/><Relationship Id="rId20" Type="http://schemas.openxmlformats.org/officeDocument/2006/relationships/hyperlink" Target="https://www.youtube.com/watch?v=xELgfiXSw-s" TargetMode="External"/><Relationship Id="rId29" Type="http://schemas.openxmlformats.org/officeDocument/2006/relationships/hyperlink" Target="https://www.educationquizz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www.bbc.co.uk/teach/supermovers" TargetMode="External"/><Relationship Id="rId32" Type="http://schemas.openxmlformats.org/officeDocument/2006/relationships/hyperlink" Target="https://pbskids.org/plumlanding/games/nature_sketchpad/index.html" TargetMode="External"/><Relationship Id="rId37" Type="http://schemas.openxmlformats.org/officeDocument/2006/relationships/hyperlink" Target="https://sooperbooks.com/bedtime-stories/" TargetMode="External"/><Relationship Id="rId40" Type="http://schemas.openxmlformats.org/officeDocument/2006/relationships/hyperlink" Target="https://www.phonicsplay.co.uk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youtube.com/watch?v=pnKCGY9ZocA" TargetMode="External"/><Relationship Id="rId23" Type="http://schemas.openxmlformats.org/officeDocument/2006/relationships/hyperlink" Target="https://primarysite-prod-sorted.s3.amazonaws.com/bond-primary-school/UploadedDocument/34e33020460e4fd3884e31bb8866fb4a/black-virtual-library.pdf" TargetMode="External"/><Relationship Id="rId28" Type="http://schemas.openxmlformats.org/officeDocument/2006/relationships/hyperlink" Target="https://www.topmarks.co.uk/maths-games/hit-the-button" TargetMode="External"/><Relationship Id="rId36" Type="http://schemas.openxmlformats.org/officeDocument/2006/relationships/hyperlink" Target="https://www.fun2think.com/free-online-music-making-for-kids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www.youtube.com/watch?v=Bqoaqmr2jFE" TargetMode="External"/><Relationship Id="rId31" Type="http://schemas.openxmlformats.org/officeDocument/2006/relationships/hyperlink" Target="https://www.onlinejigsawpuzzles.net/easy-jigsaw-puzzle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watch?v=SbFqQarDM50" TargetMode="External"/><Relationship Id="rId22" Type="http://schemas.openxmlformats.org/officeDocument/2006/relationships/hyperlink" Target="https://www.bbc.co.uk/programmes/p06w4v4x" TargetMode="External"/><Relationship Id="rId27" Type="http://schemas.openxmlformats.org/officeDocument/2006/relationships/hyperlink" Target="https://www.ictgames.com/" TargetMode="External"/><Relationship Id="rId30" Type="http://schemas.openxmlformats.org/officeDocument/2006/relationships/hyperlink" Target="https://readforgood.org/the-storymaker/#storymaker" TargetMode="External"/><Relationship Id="rId35" Type="http://schemas.openxmlformats.org/officeDocument/2006/relationships/hyperlink" Target="https://www.classicsforkids.com/games/compose_your_own_music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763" y="1597459"/>
            <a:ext cx="2101196" cy="639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220" y="1789484"/>
            <a:ext cx="1674868" cy="1026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484" y="4151051"/>
            <a:ext cx="918687" cy="1211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20" y="138605"/>
            <a:ext cx="1176172" cy="71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666" y="5161159"/>
            <a:ext cx="1962251" cy="14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8479" y="3403418"/>
            <a:ext cx="2019404" cy="1473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297" y="2236175"/>
            <a:ext cx="1414523" cy="982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664" y="229999"/>
            <a:ext cx="2036253" cy="112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5266" y="807598"/>
            <a:ext cx="1427776" cy="1483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032" y="3804073"/>
            <a:ext cx="883738" cy="122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131" y="3177177"/>
            <a:ext cx="1239004" cy="1456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5-Point Star 11"/>
          <p:cNvSpPr/>
          <p:nvPr/>
        </p:nvSpPr>
        <p:spPr>
          <a:xfrm>
            <a:off x="10213050" y="35537"/>
            <a:ext cx="1818522" cy="17598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956" y="139004"/>
            <a:ext cx="5137937" cy="697961"/>
          </a:xfrm>
        </p:spPr>
        <p:txBody>
          <a:bodyPr>
            <a:normAutofit/>
          </a:bodyPr>
          <a:lstStyle/>
          <a:p>
            <a:r>
              <a:rPr lang="en-GB" sz="2800" b="1" u="sng" dirty="0" smtClean="0">
                <a:latin typeface="Lucida Handwriting" panose="03010101010101010101" pitchFamily="66" charset="0"/>
              </a:rPr>
              <a:t>KS1 Learning Links</a:t>
            </a:r>
            <a:endParaRPr lang="en-GB" sz="2800" b="1" u="sng" dirty="0">
              <a:latin typeface="Lucida Handwriting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77" y="1752140"/>
            <a:ext cx="1188115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hlinkClick r:id="rId13"/>
              </a:rPr>
              <a:t>Workout 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57377" y="1763321"/>
            <a:ext cx="1161457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hlinkClick r:id="rId14"/>
              </a:rPr>
              <a:t>Workout 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0908" y="2259811"/>
            <a:ext cx="1193784" cy="3741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5"/>
              </a:rPr>
              <a:t>Workout 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24568" y="2265109"/>
            <a:ext cx="1161457" cy="38013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6"/>
              </a:rPr>
              <a:t>Workout 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30495" y="2698250"/>
            <a:ext cx="122806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7"/>
              </a:rPr>
              <a:t>Workout 5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890658" y="3172960"/>
            <a:ext cx="178804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18"/>
              </a:rPr>
              <a:t>Practice Your Typing Skills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 rot="1138043">
            <a:off x="9454859" y="575008"/>
            <a:ext cx="2766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Don’t forget to be safe online!</a:t>
            </a:r>
          </a:p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These sites have been checked, but always check with an adult at home too.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60" y="3323658"/>
            <a:ext cx="1293091" cy="523220"/>
          </a:xfrm>
          <a:prstGeom prst="rect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19"/>
              </a:rPr>
              <a:t>PJ Yoga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53151" y="4112106"/>
            <a:ext cx="2318328" cy="707886"/>
          </a:xfrm>
          <a:prstGeom prst="rect">
            <a:avLst/>
          </a:prstGeom>
          <a:solidFill>
            <a:srgbClr val="FF66C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0"/>
              </a:rPr>
              <a:t>Calm Kids </a:t>
            </a:r>
          </a:p>
          <a:p>
            <a:pPr algn="ctr"/>
            <a:r>
              <a:rPr lang="en-GB" sz="2000" b="1" dirty="0" smtClean="0">
                <a:hlinkClick r:id="rId20"/>
              </a:rPr>
              <a:t>Full Body Stretch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64126" y="2307950"/>
            <a:ext cx="195810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1"/>
              </a:rPr>
              <a:t>Listen to a Story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37108" y="2414929"/>
            <a:ext cx="1928662" cy="1785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hlinkClick r:id="rId22"/>
              </a:rPr>
              <a:t>Listen to some classic stories with BBC Sounds</a:t>
            </a:r>
            <a:endParaRPr lang="en-GB" b="1" dirty="0" smtClean="0"/>
          </a:p>
          <a:p>
            <a:pPr algn="ctr"/>
            <a:r>
              <a:rPr lang="en-GB" sz="1400" dirty="0" smtClean="0"/>
              <a:t>Your adult will need to have, or register, a free account with BBC to access these stories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0875" y="1564292"/>
            <a:ext cx="17396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3"/>
              </a:rPr>
              <a:t>Black Virtual Library</a:t>
            </a:r>
            <a:endParaRPr lang="en-GB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54669" y="870695"/>
            <a:ext cx="2124364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4"/>
              </a:rPr>
              <a:t>BBC </a:t>
            </a:r>
            <a:r>
              <a:rPr lang="en-GB" sz="2000" b="1" dirty="0" err="1" smtClean="0">
                <a:hlinkClick r:id="rId24"/>
              </a:rPr>
              <a:t>Supermovers</a:t>
            </a:r>
            <a:endParaRPr lang="en-GB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958479" y="2143621"/>
            <a:ext cx="212435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5"/>
              </a:rPr>
              <a:t>Number Square</a:t>
            </a:r>
            <a:endParaRPr lang="en-GB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187834" y="3942162"/>
            <a:ext cx="162991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6"/>
              </a:rPr>
              <a:t>Dienes Blocks</a:t>
            </a:r>
            <a:endParaRPr lang="en-GB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213050" y="5625168"/>
            <a:ext cx="1681018" cy="40011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7"/>
              </a:rPr>
              <a:t>ICT Games</a:t>
            </a:r>
            <a:endParaRPr lang="en-GB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48632" y="4303236"/>
            <a:ext cx="2120747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8"/>
              </a:rPr>
              <a:t>Hit The Button Maths Games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709223" y="5310727"/>
            <a:ext cx="1960156" cy="707886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29"/>
              </a:rPr>
              <a:t>Test Yourself With A Quiz!</a:t>
            </a:r>
            <a:endParaRPr lang="en-GB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709223" y="6280223"/>
            <a:ext cx="1977135" cy="40011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0"/>
              </a:rPr>
              <a:t>Silly Story Maker</a:t>
            </a:r>
            <a:endParaRPr lang="en-GB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3879" y="5672243"/>
            <a:ext cx="1339272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1"/>
              </a:rPr>
              <a:t>Online Jigsaw Puzzles</a:t>
            </a:r>
            <a:endParaRPr lang="en-GB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18643" y="737543"/>
            <a:ext cx="182610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 Minute Workouts With Joe Wicks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773349" y="6277690"/>
            <a:ext cx="231715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2"/>
              </a:rPr>
              <a:t>Online Sketch Pad</a:t>
            </a:r>
            <a:endParaRPr lang="en-GB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771479" y="5073976"/>
            <a:ext cx="2303837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3"/>
              </a:rPr>
              <a:t>Kids Craft Room</a:t>
            </a:r>
            <a:endParaRPr lang="en-GB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021666" y="4729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789121" y="5654975"/>
            <a:ext cx="234956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4"/>
              </a:rPr>
              <a:t>Art for Kids Hub</a:t>
            </a:r>
            <a:endParaRPr lang="en-GB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42752" y="6144457"/>
            <a:ext cx="1965483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5"/>
              </a:rPr>
              <a:t>Music Maker</a:t>
            </a:r>
            <a:endParaRPr lang="en-GB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58902" y="4985455"/>
            <a:ext cx="22269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6"/>
              </a:rPr>
              <a:t>Have Fun Making Music with Beats and Sounds</a:t>
            </a:r>
            <a:endParaRPr lang="en-GB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08012" y="845265"/>
            <a:ext cx="1951841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7"/>
              </a:rPr>
              <a:t>Bedtime Stories for Kids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8235" y="3129413"/>
            <a:ext cx="1825678" cy="7078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8"/>
              </a:rPr>
              <a:t>Have a go at Coding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75620" y="2042684"/>
            <a:ext cx="1018127" cy="707886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39"/>
              </a:rPr>
              <a:t>Science Bob</a:t>
            </a:r>
            <a:endParaRPr lang="en-GB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79604" y="4525819"/>
            <a:ext cx="1047478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hlinkClick r:id="rId40"/>
              </a:rPr>
              <a:t>Phonics Play</a:t>
            </a:r>
            <a:endParaRPr lang="en-GB" sz="2000" b="1" dirty="0" smtClean="0"/>
          </a:p>
          <a:p>
            <a:pPr algn="ctr"/>
            <a:r>
              <a:rPr lang="en-GB" sz="1600" dirty="0" smtClean="0"/>
              <a:t>Free Login details on first page of website.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581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154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Lucida Handwriting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Spencer</dc:creator>
  <cp:lastModifiedBy>Karen Spencer</cp:lastModifiedBy>
  <cp:revision>31</cp:revision>
  <dcterms:created xsi:type="dcterms:W3CDTF">2021-01-13T08:23:13Z</dcterms:created>
  <dcterms:modified xsi:type="dcterms:W3CDTF">2021-01-14T11:02:48Z</dcterms:modified>
</cp:coreProperties>
</file>