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7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0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08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6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0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38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7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3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4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1A5F7-9AF6-4660-ACFF-D54406E7C2B8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1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826" y="5985165"/>
            <a:ext cx="1560946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Friday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8426" y="3198167"/>
            <a:ext cx="1713346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Wednesday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7236" y="1412734"/>
            <a:ext cx="1560946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Monday</a:t>
            </a:r>
            <a:endParaRPr lang="en-GB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506" y="0"/>
            <a:ext cx="8598876" cy="68580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631054" y="3265056"/>
            <a:ext cx="1560946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Thursday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31054" y="1270000"/>
            <a:ext cx="1560946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Tuesday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9500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3852" y="2739117"/>
            <a:ext cx="4950693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For your phonics word hunt this week, please find words with the ‘ay’ phoneme in them.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80" y="212971"/>
            <a:ext cx="4508029" cy="6252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5816" y="4257963"/>
            <a:ext cx="1006764" cy="230832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Comic Sans MS" panose="030F0702030302020204" pitchFamily="66" charset="0"/>
              </a:rPr>
              <a:t>e</a:t>
            </a:r>
            <a:r>
              <a:rPr lang="en-GB" sz="3600" dirty="0" err="1" smtClean="0">
                <a:latin typeface="Comic Sans MS" panose="030F0702030302020204" pitchFamily="66" charset="0"/>
              </a:rPr>
              <a:t>e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Y</a:t>
            </a:r>
          </a:p>
          <a:p>
            <a:pPr algn="ctr"/>
            <a:r>
              <a:rPr lang="en-GB" sz="3600" dirty="0" err="1">
                <a:latin typeface="Comic Sans MS" panose="030F0702030302020204" pitchFamily="66" charset="0"/>
              </a:rPr>
              <a:t>e</a:t>
            </a:r>
            <a:r>
              <a:rPr lang="en-GB" sz="3600" dirty="0" err="1" smtClean="0">
                <a:latin typeface="Comic Sans MS" panose="030F0702030302020204" pitchFamily="66" charset="0"/>
              </a:rPr>
              <a:t>a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e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535" y="603394"/>
            <a:ext cx="3837161" cy="14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01" y="156887"/>
            <a:ext cx="11153999" cy="6452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72871" y="314036"/>
            <a:ext cx="4950693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Example of a Book Review Layout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567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0326" y="544868"/>
            <a:ext cx="4950693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Examples of questions you could ask about the book you are reading.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377" y="1874982"/>
            <a:ext cx="8576143" cy="4791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4" y="775701"/>
            <a:ext cx="3245017" cy="1854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77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60" y="171592"/>
            <a:ext cx="9201660" cy="6469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790" y="171592"/>
            <a:ext cx="8026400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Questions your adult could ask you when you read to them.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660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60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Spencer</dc:creator>
  <cp:lastModifiedBy>Lakia Ryner</cp:lastModifiedBy>
  <cp:revision>8</cp:revision>
  <dcterms:created xsi:type="dcterms:W3CDTF">2021-02-07T15:54:04Z</dcterms:created>
  <dcterms:modified xsi:type="dcterms:W3CDTF">2021-02-28T17:46:58Z</dcterms:modified>
</cp:coreProperties>
</file>