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75" r:id="rId4"/>
    <p:sldId id="277" r:id="rId5"/>
    <p:sldId id="27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1A5F7-9AF6-4660-ACFF-D54406E7C2B8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86E75-56A5-47B9-AF47-EB1F3A5ABB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263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1A5F7-9AF6-4660-ACFF-D54406E7C2B8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86E75-56A5-47B9-AF47-EB1F3A5ABB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500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1A5F7-9AF6-4660-ACFF-D54406E7C2B8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86E75-56A5-47B9-AF47-EB1F3A5ABB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088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1A5F7-9AF6-4660-ACFF-D54406E7C2B8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86E75-56A5-47B9-AF47-EB1F3A5ABB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561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1A5F7-9AF6-4660-ACFF-D54406E7C2B8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86E75-56A5-47B9-AF47-EB1F3A5ABB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904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1A5F7-9AF6-4660-ACFF-D54406E7C2B8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86E75-56A5-47B9-AF47-EB1F3A5ABB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313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1A5F7-9AF6-4660-ACFF-D54406E7C2B8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86E75-56A5-47B9-AF47-EB1F3A5ABB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388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1A5F7-9AF6-4660-ACFF-D54406E7C2B8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86E75-56A5-47B9-AF47-EB1F3A5ABB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478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1A5F7-9AF6-4660-ACFF-D54406E7C2B8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86E75-56A5-47B9-AF47-EB1F3A5ABB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530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1A5F7-9AF6-4660-ACFF-D54406E7C2B8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86E75-56A5-47B9-AF47-EB1F3A5ABB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50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1A5F7-9AF6-4660-ACFF-D54406E7C2B8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86E75-56A5-47B9-AF47-EB1F3A5ABB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844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1A5F7-9AF6-4660-ACFF-D54406E7C2B8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86E75-56A5-47B9-AF47-EB1F3A5ABB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712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037" y="0"/>
            <a:ext cx="8550454" cy="67902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6619" y="5846619"/>
            <a:ext cx="1560946" cy="461665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Friday</a:t>
            </a:r>
            <a:endParaRPr lang="en-GB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266219" y="3708401"/>
            <a:ext cx="1560946" cy="461665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Thursday</a:t>
            </a:r>
            <a:endParaRPr lang="en-GB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1691" y="3164315"/>
            <a:ext cx="1713346" cy="461665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Wednesday</a:t>
            </a:r>
            <a:endParaRPr lang="en-GB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924473" y="1270000"/>
            <a:ext cx="1560946" cy="461665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Tuesday</a:t>
            </a:r>
            <a:endParaRPr lang="en-GB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17236" y="1412734"/>
            <a:ext cx="1560946" cy="461665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Monday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195009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63852" y="2739117"/>
            <a:ext cx="4950693" cy="1200329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For your phonics word hunt this week, please find words with the ‘ay’ phoneme in them.</a:t>
            </a:r>
            <a:endParaRPr lang="en-GB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280" y="212971"/>
            <a:ext cx="4508029" cy="62526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48072" y="4442691"/>
            <a:ext cx="1006764" cy="1754326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ay</a:t>
            </a:r>
          </a:p>
          <a:p>
            <a:pPr algn="ctr"/>
            <a:r>
              <a:rPr lang="en-GB" sz="3600" dirty="0">
                <a:latin typeface="Comic Sans MS" panose="030F0702030302020204" pitchFamily="66" charset="0"/>
              </a:rPr>
              <a:t>a</a:t>
            </a:r>
            <a:r>
              <a:rPr lang="en-GB" sz="3600" dirty="0" smtClean="0">
                <a:latin typeface="Comic Sans MS" panose="030F0702030302020204" pitchFamily="66" charset="0"/>
              </a:rPr>
              <a:t>-e</a:t>
            </a:r>
          </a:p>
          <a:p>
            <a:pPr algn="ctr"/>
            <a:r>
              <a:rPr lang="en-GB" sz="3600" dirty="0" err="1" smtClean="0">
                <a:latin typeface="Comic Sans MS" panose="030F0702030302020204" pitchFamily="66" charset="0"/>
              </a:rPr>
              <a:t>ai</a:t>
            </a:r>
            <a:endParaRPr lang="en-GB" sz="3600" dirty="0" smtClean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1847" y="218768"/>
            <a:ext cx="3499214" cy="16931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9661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001" y="156887"/>
            <a:ext cx="11153999" cy="64528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472871" y="314036"/>
            <a:ext cx="4950693" cy="461665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Example of a Book Review Layout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065674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50326" y="544868"/>
            <a:ext cx="4950693" cy="830997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Examples of questions you could ask about the book you are reading.</a:t>
            </a:r>
            <a:endParaRPr lang="en-GB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0377" y="1874982"/>
            <a:ext cx="8576143" cy="47917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164" y="775701"/>
            <a:ext cx="3245017" cy="18542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4778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160" y="171592"/>
            <a:ext cx="9201660" cy="64693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142790" y="171592"/>
            <a:ext cx="8026400" cy="461665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Questions your adult could ask you when you read to them.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8166074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59</Words>
  <Application>Microsoft Office PowerPoint</Application>
  <PresentationFormat>Widescreen</PresentationFormat>
  <Paragraphs>12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Spencer</dc:creator>
  <cp:lastModifiedBy>Karen Spencer</cp:lastModifiedBy>
  <cp:revision>6</cp:revision>
  <dcterms:created xsi:type="dcterms:W3CDTF">2021-02-07T15:54:04Z</dcterms:created>
  <dcterms:modified xsi:type="dcterms:W3CDTF">2021-02-18T15:38:31Z</dcterms:modified>
</cp:coreProperties>
</file>