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9" r:id="rId4"/>
    <p:sldId id="268" r:id="rId5"/>
    <p:sldId id="270" r:id="rId6"/>
    <p:sldId id="258" r:id="rId7"/>
    <p:sldId id="271" r:id="rId8"/>
    <p:sldId id="259" r:id="rId9"/>
    <p:sldId id="260" r:id="rId10"/>
    <p:sldId id="261" r:id="rId11"/>
    <p:sldId id="262" r:id="rId12"/>
    <p:sldId id="263" r:id="rId13"/>
    <p:sldId id="272" r:id="rId14"/>
    <p:sldId id="264" r:id="rId15"/>
    <p:sldId id="266" r:id="rId16"/>
    <p:sldId id="281" r:id="rId17"/>
    <p:sldId id="273" r:id="rId18"/>
    <p:sldId id="279" r:id="rId19"/>
    <p:sldId id="274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14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03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86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91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54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72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18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68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1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38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ABFE-195F-42C6-8692-D39A78C5EFF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FE9E3-1413-4965-833B-6BECA3D2E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1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59576eed-a0c4-4d91-a79f-30fc77c5486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92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7182" y="857250"/>
            <a:ext cx="6858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1363" y="857249"/>
            <a:ext cx="6858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9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6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32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55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2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32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07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6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86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2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8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68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4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6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32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0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0" y="949877"/>
            <a:ext cx="10485321" cy="5691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97890" y="101601"/>
            <a:ext cx="8109527" cy="58477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 smtClean="0"/>
              <a:t>Sequence some of the main events in the story.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5811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:ANd9GcR27wJrG9KOINiqGi0Cvl8hVadvNUvcdA47BU_eeTEaHvj9fBMka-XRVuqTF44c9_vXELfGEfjZdw&amp;usqp=C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" y="612140"/>
            <a:ext cx="5544820" cy="55448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rap metal flowers | Et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55" y="1093152"/>
            <a:ext cx="5506648" cy="43729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crap Metal Art Table Lamp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39" y="560506"/>
            <a:ext cx="10184058" cy="57285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6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ORPION 5 inches Scrap Metal Art | Et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493712"/>
            <a:ext cx="8291252" cy="58766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4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r="5107" b="4107"/>
          <a:stretch/>
        </p:blipFill>
        <p:spPr>
          <a:xfrm>
            <a:off x="715214" y="32776"/>
            <a:ext cx="5399258" cy="6825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5118" b="5724"/>
          <a:stretch/>
        </p:blipFill>
        <p:spPr>
          <a:xfrm>
            <a:off x="6114472" y="32776"/>
            <a:ext cx="5613154" cy="6825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5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rog sculpture scrap metal artwork steampunk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58726"/>
            <a:ext cx="9164320" cy="61071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rap metal bird | Scrap metal art, Metal sculptures garden, Metal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623011"/>
            <a:ext cx="3982719" cy="57948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CYCLED SCRAP METAL Nutty Bird Cutlery Sculpture - £27.00 | PicClick 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134" y="1076960"/>
            <a:ext cx="6515947" cy="48869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1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tist Turns Unwanted Scrap Metal into Magnificent Bird Sculp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96544"/>
            <a:ext cx="5907405" cy="59074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2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NE-OF-A-KIND TREE 'GROWS' FROM SCRAP YARD DIG AT GERDAU IN LONSDALE |  Moxley Carmicha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4" y="142397"/>
            <a:ext cx="4396106" cy="6594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ee san pancho | Metal tree, Tree art, Sculpture pain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42397"/>
            <a:ext cx="4914819" cy="65530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4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90" y="151063"/>
            <a:ext cx="6079550" cy="66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1" y="2194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b="2357"/>
          <a:stretch/>
        </p:blipFill>
        <p:spPr>
          <a:xfrm>
            <a:off x="5676321" y="2194"/>
            <a:ext cx="5536623" cy="6860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8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8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78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3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6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96" y="0"/>
            <a:ext cx="51435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1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9576eed-a0c4-4d91-a79f-30fc77c54867" descr="Image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92363"/>
            <a:ext cx="5709920" cy="6695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67" y="92363"/>
            <a:ext cx="5021580" cy="6695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2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056" y="857250"/>
            <a:ext cx="6858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33556" y="857249"/>
            <a:ext cx="6858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39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3519" y="857250"/>
            <a:ext cx="6858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9981" y="857250"/>
            <a:ext cx="6858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9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99472" y="857250"/>
            <a:ext cx="6858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03437" y="857250"/>
            <a:ext cx="6858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9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10</Words>
  <Application>Microsoft Office PowerPoint</Application>
  <PresentationFormat>Widescreen</PresentationFormat>
  <Paragraphs>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Spencer</dc:creator>
  <cp:lastModifiedBy>Karen Spencer</cp:lastModifiedBy>
  <cp:revision>12</cp:revision>
  <dcterms:created xsi:type="dcterms:W3CDTF">2021-02-22T10:55:39Z</dcterms:created>
  <dcterms:modified xsi:type="dcterms:W3CDTF">2021-02-23T11:54:50Z</dcterms:modified>
</cp:coreProperties>
</file>