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2899-FCE7-45EA-8AC0-878BC1A9411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8924-FE78-432B-BCAE-C728E5977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9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2899-FCE7-45EA-8AC0-878BC1A9411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8924-FE78-432B-BCAE-C728E5977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25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2899-FCE7-45EA-8AC0-878BC1A9411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8924-FE78-432B-BCAE-C728E5977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5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2899-FCE7-45EA-8AC0-878BC1A9411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8924-FE78-432B-BCAE-C728E5977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05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2899-FCE7-45EA-8AC0-878BC1A9411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8924-FE78-432B-BCAE-C728E5977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75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2899-FCE7-45EA-8AC0-878BC1A9411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8924-FE78-432B-BCAE-C728E5977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35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2899-FCE7-45EA-8AC0-878BC1A9411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8924-FE78-432B-BCAE-C728E5977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34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2899-FCE7-45EA-8AC0-878BC1A9411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8924-FE78-432B-BCAE-C728E5977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2899-FCE7-45EA-8AC0-878BC1A9411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8924-FE78-432B-BCAE-C728E5977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4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2899-FCE7-45EA-8AC0-878BC1A9411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8924-FE78-432B-BCAE-C728E5977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7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2899-FCE7-45EA-8AC0-878BC1A9411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8924-FE78-432B-BCAE-C728E5977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47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72899-FCE7-45EA-8AC0-878BC1A9411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58924-FE78-432B-BCAE-C728E5977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87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0" y="-171450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31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4153" t="19865" r="21051" b="9995"/>
          <a:stretch/>
        </p:blipFill>
        <p:spPr>
          <a:xfrm>
            <a:off x="1288473" y="367424"/>
            <a:ext cx="9917083" cy="613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68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5136" t="19262" r="20312" b="11414"/>
          <a:stretch/>
        </p:blipFill>
        <p:spPr>
          <a:xfrm>
            <a:off x="1138843" y="314344"/>
            <a:ext cx="10108277" cy="639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St. John of Jerusalem C of E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Lewis</dc:creator>
  <cp:lastModifiedBy>Patricia Lewis</cp:lastModifiedBy>
  <cp:revision>1</cp:revision>
  <dcterms:created xsi:type="dcterms:W3CDTF">2022-02-23T16:30:18Z</dcterms:created>
  <dcterms:modified xsi:type="dcterms:W3CDTF">2022-02-23T16:30:48Z</dcterms:modified>
</cp:coreProperties>
</file>