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3"/>
  </p:normalViewPr>
  <p:slideViewPr>
    <p:cSldViewPr snapToGrid="0" snapToObjects="1">
      <p:cViewPr varScale="1">
        <p:scale>
          <a:sx n="113" d="100"/>
          <a:sy n="113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34DA-EB1B-8249-9CFC-FC8A98561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73A5F-8FEB-444E-B0F2-6DD54389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6A6CF-96B7-AC4A-85A3-0882E519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0901C-3205-B646-BC70-11BEC27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E6158-D298-2045-B163-647F78AD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8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4CAAB-51DA-C345-BD34-3342271F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7B6C4-BC3D-C94E-8BFA-CEF5E4E1C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5181D-2625-2A42-8202-9B83F5A5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4D1-0257-D940-845E-A7CCBC46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58DAA-2AC8-8F4A-B430-F1FFC014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2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F885E-FE19-0C45-9556-161D6132A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FDAF0-011F-E542-B407-5D82D4E48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2EBF4-1A46-D546-9421-565FC55E8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9AFB3-239B-EA4E-9F94-5A9477AA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37388-3FB8-804C-91E9-1A04BC05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0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03EE-1231-924D-B5EA-04F583DC0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1F38C-9579-A145-8DFB-4EB081E51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3C7DA-D0FB-034A-8B61-DC640358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4337-FFAF-574A-AB0F-F676AC09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C65D9-6808-594A-9052-24BB4B7F6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2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6C709-818F-784E-A713-8F474134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E0EE9-21AB-1941-9F98-F34FEF55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13974-D157-6E4D-88B2-C83BA5369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97881-7B32-0545-8BD9-FA6EB7EA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31597-3629-6148-8652-57E5AB20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016D-19FB-3442-8408-61184C08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097A3-CD60-8E4E-922F-ACC148A3D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06473-AD50-A747-BAFD-F5858ED8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17595-C82E-1E48-914D-56003CAA5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C5B29-5131-D84C-9A9F-77668520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3706E-4A72-BB4A-B3CD-57949893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0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DC3B-38CF-A449-9E90-D37144A1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BACB-6772-724A-A27B-04E50E914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D0478-B8A3-8C4D-AEF8-329B4786D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8C86A-8F5D-384E-AF01-C635029FC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E62CF-9B34-DE4B-A384-079F56D56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3EC27-41E3-A24E-A62D-B3FD917F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A3E06-3647-2F49-87A9-4050A3448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3F378-3691-6F4D-A0B2-B2AE5C3A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9048-85A8-B94E-992F-8E822F46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493ED-5472-0541-95DD-3F11A58F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7D2E5-3B11-B54D-98DB-E261894B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B4CAE-134A-2049-B038-F8C0E79F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20BEF3-CEB4-8B42-B02B-C228EFBD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E508B-02CB-B745-9E48-5FE736EE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80AC3-9279-A845-8F23-CC026C87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5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0582-9D99-6143-B3F8-BBAB334A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DC9F-8ADE-FB45-8BAF-49D12E4B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07771-BF49-B948-9D1B-370EF1BD5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B74C7-8A92-B446-A06D-ACDDD102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06DB3-2F79-F348-A2C1-A5FE2CE0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FC660-9DD5-CF4C-96B3-25BAA870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1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F22D1-9E99-EF47-A4C7-328F9CE6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A9C0C-72BC-3442-BEF4-ED2C81518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B1B5D-5E19-0042-8BC5-DD8163286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617F5-F56A-9447-97F2-9A7BAA82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83705-A637-6A4D-BFFE-42A0AF4B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C720A-5626-044C-A2FB-259A4A8C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8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58145-2977-0245-BA5C-4C8E387C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85821-61C3-5A43-8759-EC638DADE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1B7E-A465-F74F-977C-8D41D3B5D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1AFE-C609-C944-A8DF-F9A999C0C86C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6142C-DD97-C740-8554-62171207D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D5932-47C4-E440-A4BC-F523EF6B5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776FB-1F2A-D14F-8B5B-3F18CB26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26" Type="http://schemas.openxmlformats.org/officeDocument/2006/relationships/image" Target="../media/image25.tiff"/><Relationship Id="rId21" Type="http://schemas.openxmlformats.org/officeDocument/2006/relationships/image" Target="../media/image20.tiff"/><Relationship Id="rId34" Type="http://schemas.openxmlformats.org/officeDocument/2006/relationships/image" Target="../media/image33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5" Type="http://schemas.openxmlformats.org/officeDocument/2006/relationships/image" Target="../media/image24.tiff"/><Relationship Id="rId33" Type="http://schemas.openxmlformats.org/officeDocument/2006/relationships/image" Target="../media/image32.tiff"/><Relationship Id="rId2" Type="http://schemas.openxmlformats.org/officeDocument/2006/relationships/image" Target="../media/image1.tiff"/><Relationship Id="rId16" Type="http://schemas.openxmlformats.org/officeDocument/2006/relationships/image" Target="../media/image15.tiff"/><Relationship Id="rId20" Type="http://schemas.openxmlformats.org/officeDocument/2006/relationships/image" Target="../media/image19.tiff"/><Relationship Id="rId29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24" Type="http://schemas.openxmlformats.org/officeDocument/2006/relationships/image" Target="../media/image23.tiff"/><Relationship Id="rId32" Type="http://schemas.openxmlformats.org/officeDocument/2006/relationships/image" Target="../media/image31.tiff"/><Relationship Id="rId37" Type="http://schemas.openxmlformats.org/officeDocument/2006/relationships/image" Target="../media/image36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23" Type="http://schemas.openxmlformats.org/officeDocument/2006/relationships/image" Target="../media/image22.tiff"/><Relationship Id="rId28" Type="http://schemas.openxmlformats.org/officeDocument/2006/relationships/image" Target="../media/image27.tiff"/><Relationship Id="rId36" Type="http://schemas.openxmlformats.org/officeDocument/2006/relationships/image" Target="../media/image35.tiff"/><Relationship Id="rId10" Type="http://schemas.openxmlformats.org/officeDocument/2006/relationships/image" Target="../media/image9.tiff"/><Relationship Id="rId19" Type="http://schemas.openxmlformats.org/officeDocument/2006/relationships/image" Target="../media/image18.tiff"/><Relationship Id="rId31" Type="http://schemas.openxmlformats.org/officeDocument/2006/relationships/image" Target="../media/image30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Relationship Id="rId22" Type="http://schemas.openxmlformats.org/officeDocument/2006/relationships/image" Target="../media/image21.tiff"/><Relationship Id="rId27" Type="http://schemas.openxmlformats.org/officeDocument/2006/relationships/image" Target="../media/image26.tiff"/><Relationship Id="rId30" Type="http://schemas.openxmlformats.org/officeDocument/2006/relationships/image" Target="../media/image29.tiff"/><Relationship Id="rId35" Type="http://schemas.openxmlformats.org/officeDocument/2006/relationships/image" Target="../media/image34.tiff"/><Relationship Id="rId8" Type="http://schemas.openxmlformats.org/officeDocument/2006/relationships/image" Target="../media/image7.tiff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18" Type="http://schemas.openxmlformats.org/officeDocument/2006/relationships/image" Target="../media/image53.tiff"/><Relationship Id="rId26" Type="http://schemas.openxmlformats.org/officeDocument/2006/relationships/image" Target="../media/image61.tiff"/><Relationship Id="rId3" Type="http://schemas.openxmlformats.org/officeDocument/2006/relationships/image" Target="../media/image38.tiff"/><Relationship Id="rId21" Type="http://schemas.openxmlformats.org/officeDocument/2006/relationships/image" Target="../media/image56.tiff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17" Type="http://schemas.openxmlformats.org/officeDocument/2006/relationships/image" Target="../media/image52.tiff"/><Relationship Id="rId25" Type="http://schemas.openxmlformats.org/officeDocument/2006/relationships/image" Target="../media/image60.tiff"/><Relationship Id="rId2" Type="http://schemas.openxmlformats.org/officeDocument/2006/relationships/image" Target="../media/image37.tiff"/><Relationship Id="rId16" Type="http://schemas.openxmlformats.org/officeDocument/2006/relationships/image" Target="../media/image51.tiff"/><Relationship Id="rId20" Type="http://schemas.openxmlformats.org/officeDocument/2006/relationships/image" Target="../media/image55.tiff"/><Relationship Id="rId29" Type="http://schemas.openxmlformats.org/officeDocument/2006/relationships/image" Target="../media/image6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24" Type="http://schemas.openxmlformats.org/officeDocument/2006/relationships/image" Target="../media/image59.tiff"/><Relationship Id="rId5" Type="http://schemas.openxmlformats.org/officeDocument/2006/relationships/image" Target="../media/image40.tiff"/><Relationship Id="rId15" Type="http://schemas.openxmlformats.org/officeDocument/2006/relationships/image" Target="../media/image50.tiff"/><Relationship Id="rId23" Type="http://schemas.openxmlformats.org/officeDocument/2006/relationships/image" Target="../media/image58.tiff"/><Relationship Id="rId28" Type="http://schemas.openxmlformats.org/officeDocument/2006/relationships/image" Target="../media/image63.tiff"/><Relationship Id="rId10" Type="http://schemas.openxmlformats.org/officeDocument/2006/relationships/image" Target="../media/image45.tiff"/><Relationship Id="rId19" Type="http://schemas.openxmlformats.org/officeDocument/2006/relationships/image" Target="../media/image54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Relationship Id="rId14" Type="http://schemas.openxmlformats.org/officeDocument/2006/relationships/image" Target="../media/image49.tiff"/><Relationship Id="rId22" Type="http://schemas.openxmlformats.org/officeDocument/2006/relationships/image" Target="../media/image57.tiff"/><Relationship Id="rId27" Type="http://schemas.openxmlformats.org/officeDocument/2006/relationships/image" Target="../media/image62.tiff"/><Relationship Id="rId30" Type="http://schemas.openxmlformats.org/officeDocument/2006/relationships/image" Target="../media/image6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C16B4-6D53-8B45-A4FA-A3AE6EB48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268955"/>
              </p:ext>
            </p:extLst>
          </p:nvPr>
        </p:nvGraphicFramePr>
        <p:xfrm>
          <a:off x="643467" y="957661"/>
          <a:ext cx="10419644" cy="5432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196">
                  <a:extLst>
                    <a:ext uri="{9D8B030D-6E8A-4147-A177-3AD203B41FA5}">
                      <a16:colId xmlns:a16="http://schemas.microsoft.com/office/drawing/2014/main" val="1535240708"/>
                    </a:ext>
                  </a:extLst>
                </a:gridCol>
                <a:gridCol w="1486908">
                  <a:extLst>
                    <a:ext uri="{9D8B030D-6E8A-4147-A177-3AD203B41FA5}">
                      <a16:colId xmlns:a16="http://schemas.microsoft.com/office/drawing/2014/main" val="925654005"/>
                    </a:ext>
                  </a:extLst>
                </a:gridCol>
                <a:gridCol w="1486908">
                  <a:extLst>
                    <a:ext uri="{9D8B030D-6E8A-4147-A177-3AD203B41FA5}">
                      <a16:colId xmlns:a16="http://schemas.microsoft.com/office/drawing/2014/main" val="2804547652"/>
                    </a:ext>
                  </a:extLst>
                </a:gridCol>
                <a:gridCol w="1486908">
                  <a:extLst>
                    <a:ext uri="{9D8B030D-6E8A-4147-A177-3AD203B41FA5}">
                      <a16:colId xmlns:a16="http://schemas.microsoft.com/office/drawing/2014/main" val="2024898351"/>
                    </a:ext>
                  </a:extLst>
                </a:gridCol>
                <a:gridCol w="1486908">
                  <a:extLst>
                    <a:ext uri="{9D8B030D-6E8A-4147-A177-3AD203B41FA5}">
                      <a16:colId xmlns:a16="http://schemas.microsoft.com/office/drawing/2014/main" val="1952874525"/>
                    </a:ext>
                  </a:extLst>
                </a:gridCol>
                <a:gridCol w="1486908">
                  <a:extLst>
                    <a:ext uri="{9D8B030D-6E8A-4147-A177-3AD203B41FA5}">
                      <a16:colId xmlns:a16="http://schemas.microsoft.com/office/drawing/2014/main" val="236996778"/>
                    </a:ext>
                  </a:extLst>
                </a:gridCol>
                <a:gridCol w="1486908">
                  <a:extLst>
                    <a:ext uri="{9D8B030D-6E8A-4147-A177-3AD203B41FA5}">
                      <a16:colId xmlns:a16="http://schemas.microsoft.com/office/drawing/2014/main" val="637596"/>
                    </a:ext>
                  </a:extLst>
                </a:gridCol>
              </a:tblGrid>
              <a:tr h="7761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Autumn 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Autumn 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Spring 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Spring 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Summer 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Summer 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484405"/>
                  </a:ext>
                </a:extLst>
              </a:tr>
              <a:tr h="776111">
                <a:tc>
                  <a:txBody>
                    <a:bodyPr/>
                    <a:lstStyle/>
                    <a:p>
                      <a:r>
                        <a:rPr lang="en-US" dirty="0"/>
                        <a:t>Y1: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252210"/>
                  </a:ext>
                </a:extLst>
              </a:tr>
              <a:tr h="776111">
                <a:tc>
                  <a:txBody>
                    <a:bodyPr/>
                    <a:lstStyle/>
                    <a:p>
                      <a:r>
                        <a:rPr lang="en-US" dirty="0"/>
                        <a:t>Y2: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188622"/>
                  </a:ext>
                </a:extLst>
              </a:tr>
              <a:tr h="776111">
                <a:tc>
                  <a:txBody>
                    <a:bodyPr/>
                    <a:lstStyle/>
                    <a:p>
                      <a:r>
                        <a:rPr lang="en-US" dirty="0"/>
                        <a:t>Y3: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371639"/>
                  </a:ext>
                </a:extLst>
              </a:tr>
              <a:tr h="776111">
                <a:tc>
                  <a:txBody>
                    <a:bodyPr/>
                    <a:lstStyle/>
                    <a:p>
                      <a:r>
                        <a:rPr lang="en-US" dirty="0"/>
                        <a:t>Y4: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335716"/>
                  </a:ext>
                </a:extLst>
              </a:tr>
              <a:tr h="776111">
                <a:tc>
                  <a:txBody>
                    <a:bodyPr/>
                    <a:lstStyle/>
                    <a:p>
                      <a:r>
                        <a:rPr lang="en-US" dirty="0"/>
                        <a:t>Y5: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609904"/>
                  </a:ext>
                </a:extLst>
              </a:tr>
              <a:tr h="776111">
                <a:tc>
                  <a:txBody>
                    <a:bodyPr/>
                    <a:lstStyle/>
                    <a:p>
                      <a:r>
                        <a:rPr lang="en-US" dirty="0"/>
                        <a:t>Y6: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23194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899E39D-5DFA-4549-B4C8-E5D9BCD54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044" y="5737877"/>
            <a:ext cx="767646" cy="548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832ED-4F1E-C24C-9D88-1E88AE196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17" y="4878516"/>
            <a:ext cx="443462" cy="696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B85A7-FE2F-324C-B822-00BCBE47D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317" y="4097777"/>
            <a:ext cx="441799" cy="677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0F4D7-BC55-8740-90A9-8C2E397A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317" y="3353637"/>
            <a:ext cx="424896" cy="640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B8A98-E49A-EF40-B0B8-154869BB0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617" y="2571551"/>
            <a:ext cx="447596" cy="678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7CEF7-F62D-0641-BCE2-49F638FAC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0044" y="1791470"/>
            <a:ext cx="630094" cy="676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88E111-A0BF-AF44-8660-11C3DE8E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2219" y="4901668"/>
            <a:ext cx="404686" cy="689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CFEE2-9DCF-1F43-A718-7D8C6E81C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7776" y="4929565"/>
            <a:ext cx="425611" cy="645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3115E8-91E2-AC42-A7E8-CC8688C67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7285" y="4917417"/>
            <a:ext cx="436004" cy="657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FB0A2F-18AD-9E4F-AA07-F5FC01BE41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9631" y="4893757"/>
            <a:ext cx="448823" cy="665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B2A360-1584-2847-A8D9-2FA281608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9785" y="4929565"/>
            <a:ext cx="405006" cy="646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114DCD-CAAC-6E4C-B44B-0BCAE44377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2219" y="5654281"/>
            <a:ext cx="438666" cy="672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DB222D-234E-644B-8E2A-E4E789546D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3749" y="5654281"/>
            <a:ext cx="427086" cy="5901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28E385-A88D-A440-BB1B-EEFA87DFEA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7732" y="5639972"/>
            <a:ext cx="571564" cy="732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944B0-B09D-5F4D-A139-4656189580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37233" y="2550901"/>
            <a:ext cx="668637" cy="720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42A4B8-1EA7-FB41-8F4A-401BAED97E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29160" y="3353637"/>
            <a:ext cx="490633" cy="640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E43D59-EBD8-2E49-A551-0B244C6638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73292" y="3349586"/>
            <a:ext cx="436004" cy="6782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B74193-D950-EF45-AD11-628E5D951D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14654" y="3353637"/>
            <a:ext cx="860425" cy="6792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36ACED-A4EF-954E-8EEB-833A258402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78946" y="3328505"/>
            <a:ext cx="516112" cy="708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23AA1F-7200-E04C-8B6F-F891153A7B4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77012" y="3409251"/>
            <a:ext cx="428858" cy="585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D80C4B-8005-294D-957D-A92BFD60D4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03375" y="1777945"/>
            <a:ext cx="685750" cy="6902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293ADE-D5D6-2B42-9506-2BB87840B0A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72879" y="1791470"/>
            <a:ext cx="608714" cy="608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281FDF-F925-DC49-AB72-192AE71CD56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17285" y="1777945"/>
            <a:ext cx="641546" cy="715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F2F364-FCA2-0E42-9C95-AF4F4C8D7B2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86699" y="1807837"/>
            <a:ext cx="736184" cy="660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6AFAA7-53A9-B24E-B18D-D2B8617874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26061" y="1755179"/>
            <a:ext cx="738187" cy="7381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B82FFC-D039-214A-AA7E-3611670701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02425" y="2609179"/>
            <a:ext cx="721617" cy="5791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E4A39E-90B3-5641-9CB3-18037B1387E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07789" y="2598862"/>
            <a:ext cx="505423" cy="624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077447-BBFF-6646-8749-8E976046083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523488" y="2611422"/>
            <a:ext cx="442758" cy="5990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D94E79-EC57-6B46-882E-48902096045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65481" y="2566078"/>
            <a:ext cx="629021" cy="7325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F560AC-DB04-FC48-8E0A-132AD2E48C1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357594" y="4143882"/>
            <a:ext cx="1233764" cy="6447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6B3711-F533-594E-925D-E76A797651E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774040" y="4142692"/>
            <a:ext cx="1117840" cy="5841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9F1797-CBE4-1940-B407-44449358AF0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22330" y="4037196"/>
            <a:ext cx="453525" cy="6896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6CCADE-5FBF-A745-9AC1-EC2F2376821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110668" y="4074825"/>
            <a:ext cx="470925" cy="7281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78C132-9DB4-6D47-BEB9-F4DC318C3B3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544588" y="4085428"/>
            <a:ext cx="461282" cy="7175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D8FE4D-B49E-574C-93AC-45D2050A018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50224" y="5645310"/>
            <a:ext cx="455371" cy="6905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616FB22-A988-DB48-9BD4-FBB81A95444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423491" y="5639972"/>
            <a:ext cx="429798" cy="66456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78113B2-9DA7-9A4C-A37F-EC37CDBA1EF3}"/>
              </a:ext>
            </a:extLst>
          </p:cNvPr>
          <p:cNvSpPr txBox="1"/>
          <p:nvPr/>
        </p:nvSpPr>
        <p:spPr>
          <a:xfrm>
            <a:off x="4107789" y="128588"/>
            <a:ext cx="358671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Core Teaching Texts:</a:t>
            </a:r>
          </a:p>
        </p:txBody>
      </p:sp>
    </p:spTree>
    <p:extLst>
      <p:ext uri="{BB962C8B-B14F-4D97-AF65-F5344CB8AC3E}">
        <p14:creationId xmlns:p14="http://schemas.microsoft.com/office/powerpoint/2010/main" val="179091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C16B4-6D53-8B45-A4FA-A3AE6EB48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60970"/>
              </p:ext>
            </p:extLst>
          </p:nvPr>
        </p:nvGraphicFramePr>
        <p:xfrm>
          <a:off x="643467" y="957661"/>
          <a:ext cx="10657944" cy="5486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2460">
                  <a:extLst>
                    <a:ext uri="{9D8B030D-6E8A-4147-A177-3AD203B41FA5}">
                      <a16:colId xmlns:a16="http://schemas.microsoft.com/office/drawing/2014/main" val="1535240708"/>
                    </a:ext>
                  </a:extLst>
                </a:gridCol>
                <a:gridCol w="1520914">
                  <a:extLst>
                    <a:ext uri="{9D8B030D-6E8A-4147-A177-3AD203B41FA5}">
                      <a16:colId xmlns:a16="http://schemas.microsoft.com/office/drawing/2014/main" val="925654005"/>
                    </a:ext>
                  </a:extLst>
                </a:gridCol>
                <a:gridCol w="1520914">
                  <a:extLst>
                    <a:ext uri="{9D8B030D-6E8A-4147-A177-3AD203B41FA5}">
                      <a16:colId xmlns:a16="http://schemas.microsoft.com/office/drawing/2014/main" val="2804547652"/>
                    </a:ext>
                  </a:extLst>
                </a:gridCol>
                <a:gridCol w="1520914">
                  <a:extLst>
                    <a:ext uri="{9D8B030D-6E8A-4147-A177-3AD203B41FA5}">
                      <a16:colId xmlns:a16="http://schemas.microsoft.com/office/drawing/2014/main" val="2024898351"/>
                    </a:ext>
                  </a:extLst>
                </a:gridCol>
                <a:gridCol w="1520914">
                  <a:extLst>
                    <a:ext uri="{9D8B030D-6E8A-4147-A177-3AD203B41FA5}">
                      <a16:colId xmlns:a16="http://schemas.microsoft.com/office/drawing/2014/main" val="1952874525"/>
                    </a:ext>
                  </a:extLst>
                </a:gridCol>
                <a:gridCol w="1520914">
                  <a:extLst>
                    <a:ext uri="{9D8B030D-6E8A-4147-A177-3AD203B41FA5}">
                      <a16:colId xmlns:a16="http://schemas.microsoft.com/office/drawing/2014/main" val="236996778"/>
                    </a:ext>
                  </a:extLst>
                </a:gridCol>
                <a:gridCol w="1520914">
                  <a:extLst>
                    <a:ext uri="{9D8B030D-6E8A-4147-A177-3AD203B41FA5}">
                      <a16:colId xmlns:a16="http://schemas.microsoft.com/office/drawing/2014/main" val="637596"/>
                    </a:ext>
                  </a:extLst>
                </a:gridCol>
              </a:tblGrid>
              <a:tr h="783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Autumn 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Autumn 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Spring 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Spring 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Summer 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Summer 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484405"/>
                  </a:ext>
                </a:extLst>
              </a:tr>
              <a:tr h="783715">
                <a:tc>
                  <a:txBody>
                    <a:bodyPr/>
                    <a:lstStyle/>
                    <a:p>
                      <a:r>
                        <a:rPr lang="en-US" dirty="0"/>
                        <a:t>Y1: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252210"/>
                  </a:ext>
                </a:extLst>
              </a:tr>
              <a:tr h="783715">
                <a:tc>
                  <a:txBody>
                    <a:bodyPr/>
                    <a:lstStyle/>
                    <a:p>
                      <a:r>
                        <a:rPr lang="en-US" dirty="0"/>
                        <a:t>Y2: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188622"/>
                  </a:ext>
                </a:extLst>
              </a:tr>
              <a:tr h="783715">
                <a:tc>
                  <a:txBody>
                    <a:bodyPr/>
                    <a:lstStyle/>
                    <a:p>
                      <a:r>
                        <a:rPr lang="en-US" dirty="0"/>
                        <a:t>Y3: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371639"/>
                  </a:ext>
                </a:extLst>
              </a:tr>
              <a:tr h="783715">
                <a:tc>
                  <a:txBody>
                    <a:bodyPr/>
                    <a:lstStyle/>
                    <a:p>
                      <a:r>
                        <a:rPr lang="en-US" dirty="0"/>
                        <a:t>Y4: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335716"/>
                  </a:ext>
                </a:extLst>
              </a:tr>
              <a:tr h="783715">
                <a:tc>
                  <a:txBody>
                    <a:bodyPr/>
                    <a:lstStyle/>
                    <a:p>
                      <a:r>
                        <a:rPr lang="en-US" dirty="0"/>
                        <a:t>Y5: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609904"/>
                  </a:ext>
                </a:extLst>
              </a:tr>
              <a:tr h="783715">
                <a:tc>
                  <a:txBody>
                    <a:bodyPr/>
                    <a:lstStyle/>
                    <a:p>
                      <a:r>
                        <a:rPr lang="en-US" dirty="0"/>
                        <a:t>Y6: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23194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902B930-8D2E-6F49-86F5-B23894D12365}"/>
              </a:ext>
            </a:extLst>
          </p:cNvPr>
          <p:cNvSpPr txBox="1"/>
          <p:nvPr/>
        </p:nvSpPr>
        <p:spPr>
          <a:xfrm>
            <a:off x="4107789" y="128588"/>
            <a:ext cx="478309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DR and linking Class Texts: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92275F-A7C5-1141-8C6F-1D55EDB2E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817" y="3347817"/>
            <a:ext cx="670277" cy="695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30422-FC62-6D4E-A17B-69BB5A8B3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876842"/>
            <a:ext cx="489928" cy="732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0A1EB8-49CA-BF49-8E68-6D165EC7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840" y="5828280"/>
            <a:ext cx="606255" cy="6062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B5C7A1-3873-4743-8E45-D86848E64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9824" y="4215478"/>
            <a:ext cx="458504" cy="6295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E7E2F6-504D-814F-A617-EB93C7A25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658" y="4876842"/>
            <a:ext cx="481198" cy="750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58A5A7-F144-5A4C-B2D2-06C3C6CEF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843" y="4900533"/>
            <a:ext cx="510732" cy="774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F68BB7-A5DA-4543-A3FD-381F7344C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7789" y="4875404"/>
            <a:ext cx="462559" cy="6893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D208CC-60BA-234E-970F-4565D0709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3331" y="4900533"/>
            <a:ext cx="488731" cy="7493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11331C-15BB-814F-AC7E-4D4C39E38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6319" y="4081659"/>
            <a:ext cx="489576" cy="763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CA0924-C5AF-BF4D-8754-8CA0757CDE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2345" y="4129760"/>
            <a:ext cx="715305" cy="7153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859220-DB0F-1E46-95C7-7D6D952CC0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2841" y="4102710"/>
            <a:ext cx="741304" cy="7413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7874FA-2D96-934D-9522-23EC89DB55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1391" y="5675050"/>
            <a:ext cx="689248" cy="768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566307-3821-5445-BE7C-5672B4FD1E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1716" y="2567307"/>
            <a:ext cx="647654" cy="6246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091B38-6F2C-464E-8EBC-C015417717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01506" y="1813926"/>
            <a:ext cx="688073" cy="688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573D7-2038-924F-B208-6F81097C5B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94100" y="4081659"/>
            <a:ext cx="488146" cy="726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CD10B-2C9B-414B-AB87-813B68D8E4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93381" y="3347816"/>
            <a:ext cx="563093" cy="673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BBD4-A1F3-FD47-9C08-D7E278C2D3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9514" y="5694823"/>
            <a:ext cx="464302" cy="717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3F7A4-DE61-DB4B-A585-80D4B6FB6F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71285" y="4886329"/>
            <a:ext cx="471014" cy="71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070AA-07D2-804C-A2A0-2A4D235E6C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34774" y="4129760"/>
            <a:ext cx="503473" cy="674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E9F84-E835-3F47-970C-193EFBCC4B5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8965" y="5713289"/>
            <a:ext cx="462063" cy="680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5C9224-543E-9B45-AC09-67631FC6AA5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20298" y="3298945"/>
            <a:ext cx="569606" cy="722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CED1FC-BB3D-754F-BBA2-2919996E0BD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72345" y="3366047"/>
            <a:ext cx="647840" cy="655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7AEC64-C5B4-4C47-B97D-1EF148FC1C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33366" y="3369228"/>
            <a:ext cx="559380" cy="688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FEE32-9942-D94B-971A-87E24E95958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02334" y="3321957"/>
            <a:ext cx="582563" cy="743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D67343-3A62-A749-A27C-7C73E73133C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20034" y="2579346"/>
            <a:ext cx="550593" cy="671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1A7E45-8B52-3B47-A61B-5EAA7E0F176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49656" y="1821607"/>
            <a:ext cx="685492" cy="688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983C6F-B880-1B4A-B26C-1FB765DFD0C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27804" y="5662368"/>
            <a:ext cx="469319" cy="7196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B8A4195-BB0B-4F4D-8659-5DF28312467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06000" y="5756236"/>
            <a:ext cx="438052" cy="6725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6B124C-4C19-FC40-910F-F99B7FC7F2E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35379" y="1795628"/>
            <a:ext cx="703196" cy="6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51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70</Words>
  <Application>Microsoft Macintosh PowerPoint</Application>
  <PresentationFormat>Widescreen</PresentationFormat>
  <Paragraphs>26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2021-06-29T17:36:22Z</dcterms:created>
  <dcterms:modified xsi:type="dcterms:W3CDTF">2021-06-30T20:41:14Z</dcterms:modified>
</cp:coreProperties>
</file>